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5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984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34F18-5957-456A-9645-66A395A5E2F7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2E57-9FDF-4A2B-AFCC-00A6D19DD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94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34F18-5957-456A-9645-66A395A5E2F7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2E57-9FDF-4A2B-AFCC-00A6D19DD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940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34F18-5957-456A-9645-66A395A5E2F7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2E57-9FDF-4A2B-AFCC-00A6D19DD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438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34F18-5957-456A-9645-66A395A5E2F7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2E57-9FDF-4A2B-AFCC-00A6D19DD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833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34F18-5957-456A-9645-66A395A5E2F7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2E57-9FDF-4A2B-AFCC-00A6D19DD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008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34F18-5957-456A-9645-66A395A5E2F7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2E57-9FDF-4A2B-AFCC-00A6D19DD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274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34F18-5957-456A-9645-66A395A5E2F7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2E57-9FDF-4A2B-AFCC-00A6D19DD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57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34F18-5957-456A-9645-66A395A5E2F7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2E57-9FDF-4A2B-AFCC-00A6D19DD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227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34F18-5957-456A-9645-66A395A5E2F7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2E57-9FDF-4A2B-AFCC-00A6D19DD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00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34F18-5957-456A-9645-66A395A5E2F7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2E57-9FDF-4A2B-AFCC-00A6D19DD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695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34F18-5957-456A-9645-66A395A5E2F7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B2E57-9FDF-4A2B-AFCC-00A6D19DD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847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34F18-5957-456A-9645-66A395A5E2F7}" type="datetimeFigureOut">
              <a:rPr lang="en-US" smtClean="0"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B2E57-9FDF-4A2B-AFCC-00A6D19DD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41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7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wmf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youtube.com/watch?v=PDzuXTLHToo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eporters365.com/wp-content/uploads/2013/01/Gerard-Depardieu-1000x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534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83175"/>
            <a:ext cx="9144000" cy="1470025"/>
          </a:xfrm>
        </p:spPr>
        <p:txBody>
          <a:bodyPr/>
          <a:lstStyle/>
          <a:p>
            <a:r>
              <a:rPr lang="fr-FR" dirty="0"/>
              <a:t>Gérard </a:t>
            </a:r>
            <a:r>
              <a:rPr lang="fr-FR" dirty="0" smtClean="0"/>
              <a:t>Depardieu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019800"/>
            <a:ext cx="9144000" cy="817418"/>
          </a:xfrm>
        </p:spPr>
        <p:txBody>
          <a:bodyPr/>
          <a:lstStyle/>
          <a:p>
            <a:r>
              <a:rPr lang="en-US" dirty="0" smtClean="0"/>
              <a:t>Christine Kim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143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tresorsdefrancine.com/CHATEAUROUX/Photos%20diminuees%20800%20600/chateau%20raoul%2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0"/>
            <a:ext cx="4857750" cy="322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0" y="6324600"/>
            <a:ext cx="4114800" cy="1888377"/>
          </a:xfrm>
        </p:spPr>
        <p:txBody>
          <a:bodyPr/>
          <a:lstStyle/>
          <a:p>
            <a:r>
              <a:rPr lang="fr-FR" dirty="0"/>
              <a:t>27 Décembre 1948 </a:t>
            </a:r>
            <a:endParaRPr lang="en-US" dirty="0"/>
          </a:p>
        </p:txBody>
      </p:sp>
      <p:pic>
        <p:nvPicPr>
          <p:cNvPr id="3078" name="Picture 6" descr="http://upload.wikimedia.org/wikipedia/commons/5/57/Ch%C3%A2teauroux_rue_des_Pavillons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602" y="3118644"/>
            <a:ext cx="4808933" cy="3205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upload.wikimedia.org/wikipedia/commons/3/38/Ch%C3%A2teauroux_%C3%A9glise_Saint-Andr%C3%A9_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48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2059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templatizer.gsappcloud.org/sites/default/files/imagecache/primary500/paris-lr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FREE\AppData\Local\Microsoft\Windows\Temporary Internet Files\Content.IE5\B8747G1H\MC90001873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038600" cy="4054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FREE\AppData\Local\Microsoft\Windows\Temporary Internet Files\Content.IE5\QXLYBKM1\MC90001670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97074"/>
            <a:ext cx="2895600" cy="2131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85" y="5257801"/>
            <a:ext cx="2548608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FREE\AppData\Local\Microsoft\Windows\Temporary Internet Files\Content.IE5\LJK0Y4LW\MM900283036[1]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181476"/>
            <a:ext cx="3026532" cy="26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0388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viola.bz/wp-content/uploads/2013/04/depardie-and-famil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172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248400" y="351538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Elisabeth </a:t>
            </a:r>
            <a:r>
              <a:rPr lang="en-US" sz="2800" dirty="0" err="1"/>
              <a:t>Guignot</a:t>
            </a:r>
            <a:endParaRPr lang="en-US" sz="2800" dirty="0"/>
          </a:p>
        </p:txBody>
      </p:sp>
      <p:pic>
        <p:nvPicPr>
          <p:cNvPr id="5123" name="Picture 3" descr="C:\Users\FREE\AppData\Local\Microsoft\Windows\Temporary Internet Files\Content.IE5\QXLYBKM1\MC90021266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614380"/>
            <a:ext cx="2514600" cy="181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24600" y="388620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Guillome</a:t>
            </a:r>
            <a:r>
              <a:rPr lang="en-US" sz="2800" dirty="0" smtClean="0"/>
              <a:t> et Julie</a:t>
            </a:r>
            <a:endParaRPr lang="en-US" sz="2800" dirty="0"/>
          </a:p>
        </p:txBody>
      </p:sp>
      <p:pic>
        <p:nvPicPr>
          <p:cNvPr id="2050" name="Picture 2" descr="C:\Users\FREE\AppData\Local\Microsoft\Windows\Temporary Internet Files\Content.IE5\QXLYBKM1\MC900021607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5181600"/>
            <a:ext cx="1191127" cy="141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FREE\AppData\Local\Microsoft\Windows\Temporary Internet Files\Content.IE5\LJK0Y4LW\MC90031948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912" y="5181600"/>
            <a:ext cx="1826971" cy="1391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8281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1.pictures.zimbio.com/fp/Gerard+Depardieu+Roxanne+Depardieu+9TAobdDsWlV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-2275"/>
            <a:ext cx="5287370" cy="3888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FREE\AppData\Local\Microsoft\Windows\Temporary Internet Files\Content.IE5\0K25SYGJ\MP900448451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86200"/>
            <a:ext cx="44958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57400" y="3581400"/>
            <a:ext cx="15240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900" b="1" dirty="0" smtClean="0">
                <a:solidFill>
                  <a:srgbClr val="FF0000"/>
                </a:solidFill>
              </a:rPr>
              <a:t>?</a:t>
            </a:r>
            <a:endParaRPr lang="en-US" sz="199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1371600"/>
            <a:ext cx="342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Roxanne</a:t>
            </a:r>
            <a:endParaRPr lang="en-US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4495800" y="4876800"/>
            <a:ext cx="4648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Jean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617422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86740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1967 – 170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46"/>
          <a:stretch/>
        </p:blipFill>
        <p:spPr bwMode="auto">
          <a:xfrm>
            <a:off x="0" y="0"/>
            <a:ext cx="91440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80"/>
          <a:stretch/>
        </p:blipFill>
        <p:spPr bwMode="auto">
          <a:xfrm>
            <a:off x="2628" y="2971800"/>
            <a:ext cx="91440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C:\Users\FREE\AppData\Local\Microsoft\Windows\Temporary Internet Files\Content.IE5\QXLYBKM1\MC90007136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026419"/>
            <a:ext cx="2819400" cy="1831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3388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cdn-premiere.ladmedia.fr/var/premiere/storage/images/public/photos-people/photos-eva-green-julie-delpy-et-les-filles-de-de-la-semaine-3303150/patrick-dewaere-ici-avec-gerard-depardieu-dans-les-valseuses-est-le-pere-de-la-belle-lola-dewaere/59187822-1-fre-FR/Patrick-Dewaere-ici-avec-Gerard-Depardieu-dans-Les-Valseuses-est-le-pere-de-la-belle-Lola-Dewaere_portrait_w8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968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91200"/>
            <a:ext cx="8229600" cy="1143000"/>
          </a:xfrm>
        </p:spPr>
        <p:txBody>
          <a:bodyPr/>
          <a:lstStyle/>
          <a:p>
            <a:r>
              <a:rPr lang="fr-FR" dirty="0" smtClean="0"/>
              <a:t>1974 </a:t>
            </a:r>
            <a:r>
              <a:rPr lang="fr-FR" dirty="0"/>
              <a:t>« Les Valseuses »</a:t>
            </a:r>
            <a:endParaRPr lang="en-US" dirty="0"/>
          </a:p>
        </p:txBody>
      </p:sp>
      <p:pic>
        <p:nvPicPr>
          <p:cNvPr id="4098" name="Picture 2" descr="C:\Users\FREE\AppData\Local\Microsoft\Windows\Temporary Internet Files\Content.IE5\B8747G1H\MC90038908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5197731"/>
            <a:ext cx="1814170" cy="1540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FREE\AppData\Local\Microsoft\Windows\Temporary Internet Files\Content.IE5\B8747G1H\MP900448719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10200"/>
            <a:ext cx="19304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841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http://www.kinoweb.de/film2001/102Dalmatians/pix/102d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651" y="0"/>
            <a:ext cx="4543301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://ia.media-imdb.com/images/M/MV5BMjAwMjY1NDcxNV5BMl5BanBnXkFtZTcwNjU0MjUyMQ@@._V1_SY317_CR3,0,214,317_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650" y="0"/>
            <a:ext cx="4622350" cy="684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uk.web.img1.acsta.net/r_640_600/b_1_d6d6d6/medias/nmedia/18/90/31/34/2038154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4123"/>
            <a:ext cx="4521650" cy="3683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fernbyfilms.com/wp-content/uploads/2010/12/golden-globe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36" t="-1494" r="31356" b="13571"/>
          <a:stretch/>
        </p:blipFill>
        <p:spPr bwMode="auto">
          <a:xfrm>
            <a:off x="8111423" y="1219200"/>
            <a:ext cx="1032578" cy="220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FREE\AppData\Local\Microsoft\Windows\Temporary Internet Files\Content.IE5\B8747G1H\MC900015889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0148" y="2151735"/>
            <a:ext cx="2603003" cy="2097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3090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989637"/>
            <a:ext cx="9144000" cy="17827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>
                <a:hlinkClick r:id="rId2"/>
              </a:rPr>
              <a:t>http://www.youtube.com/watch?v=PDzuXTLHToo</a:t>
            </a:r>
            <a:endParaRPr lang="en-US" dirty="0"/>
          </a:p>
        </p:txBody>
      </p:sp>
      <p:pic>
        <p:nvPicPr>
          <p:cNvPr id="2050" name="Picture 2" descr="http://4.bp.blogspot.com/_mpQDM_GHjgQ/TRoPKH-YloI/AAAAAAAAAVM/K6B3KT01TBc/s1600/asterix-et-obelix-contre-cesar-2777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8686800" cy="574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73394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23</Words>
  <Application>Microsoft Office PowerPoint</Application>
  <PresentationFormat>On-screen Show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Gérard Depardieu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1974 « Les Valseuses »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Gérard Depardieu</dc:title>
  <dc:creator>FREE</dc:creator>
  <cp:lastModifiedBy>FREE</cp:lastModifiedBy>
  <cp:revision>7</cp:revision>
  <dcterms:created xsi:type="dcterms:W3CDTF">2013-09-20T08:51:42Z</dcterms:created>
  <dcterms:modified xsi:type="dcterms:W3CDTF">2013-09-20T16:22:56Z</dcterms:modified>
</cp:coreProperties>
</file>